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showGuides="1">
      <p:cViewPr varScale="1">
        <p:scale>
          <a:sx n="68" d="100"/>
          <a:sy n="68" d="100"/>
        </p:scale>
        <p:origin x="-1504" y="-1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69948" y="609600"/>
            <a:ext cx="5404104" cy="3282696"/>
          </a:xfrm>
          <a:prstGeom prst="roundRect">
            <a:avLst>
              <a:gd name="adj" fmla="val 10522"/>
            </a:avLst>
          </a:prstGeom>
          <a:ln w="57150">
            <a:solidFill>
              <a:schemeClr val="bg1"/>
            </a:solidFill>
          </a:ln>
        </p:spPr>
        <p:style>
          <a:lnRef idx="1">
            <a:schemeClr val="accent4"/>
          </a:lnRef>
          <a:fillRef idx="3">
            <a:schemeClr val="accent4"/>
          </a:fillRef>
          <a:effectRef idx="2">
            <a:schemeClr val="accent4"/>
          </a:effectRef>
          <a:fontRef idx="none"/>
        </p:style>
        <p:txBody>
          <a:bodyPr vert="horz" lIns="91440" tIns="182880" rIns="91440" bIns="182880" rtlCol="0">
            <a:normAutofit/>
            <a:scene3d>
              <a:camera prst="orthographicFront"/>
              <a:lightRig rig="chilly" dir="t"/>
            </a:scene3d>
            <a:sp3d extrusionH="6350">
              <a:extrusionClr>
                <a:schemeClr val="bg1"/>
              </a:extrusionClr>
            </a:sp3d>
          </a:bodyPr>
          <a:lstStyle>
            <a:lvl1pPr marL="342900" indent="-342900" algn="ctr" defTabSz="914400" rtl="0" eaLnBrk="1" latinLnBrk="0" hangingPunct="1">
              <a:lnSpc>
                <a:spcPts val="5200"/>
              </a:lnSpc>
              <a:spcBef>
                <a:spcPts val="2000"/>
              </a:spcBef>
              <a:buSzPct val="80000"/>
              <a:buFont typeface="Wingdings" pitchFamily="2" charset="2"/>
              <a:buNone/>
              <a:defRPr sz="5400" b="1" kern="1200" baseline="0">
                <a:gradFill>
                  <a:gsLst>
                    <a:gs pos="50000">
                      <a:schemeClr val="bg1">
                        <a:lumMod val="85000"/>
                      </a:schemeClr>
                    </a:gs>
                    <a:gs pos="100000">
                      <a:schemeClr val="bg1">
                        <a:lumMod val="65000"/>
                      </a:schemeClr>
                    </a:gs>
                  </a:gsLst>
                  <a:lin ang="5400000" scaled="0"/>
                </a:gradFill>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057400" y="4191000"/>
            <a:ext cx="5029200" cy="1447800"/>
          </a:xfrm>
          <a:effectLst/>
        </p:spPr>
        <p:txBody>
          <a:bodyPr vert="horz" lIns="91440" tIns="45720" rIns="91440" bIns="45720" rtlCol="0">
            <a:normAutofit/>
            <a:scene3d>
              <a:camera prst="orthographicFront"/>
              <a:lightRig rig="chilly" dir="t"/>
            </a:scene3d>
            <a:sp3d extrusionH="6350">
              <a:extrusionClr>
                <a:schemeClr val="bg1"/>
              </a:extrusionClr>
            </a:sp3d>
          </a:bodyPr>
          <a:lstStyle>
            <a:lvl1pPr marL="0" indent="0" algn="ctr" defTabSz="914400" rtl="0" eaLnBrk="1" latinLnBrk="0" hangingPunct="1">
              <a:spcBef>
                <a:spcPts val="0"/>
              </a:spcBef>
              <a:buSzPct val="80000"/>
              <a:buFont typeface="Wingdings" pitchFamily="2" charset="2"/>
              <a:buNone/>
              <a:defRPr sz="2000" b="1"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8A408FCD-1569-4740-90E6-5BF780103A41}" type="datetimeFigureOut">
              <a:rPr lang="en-US" smtClean="0"/>
              <a:t>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A43C6F-F129-2A4F-BAAD-52D35FE2352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A408FCD-1569-4740-90E6-5BF780103A41}" type="datetimeFigureOut">
              <a:rPr lang="en-US" smtClean="0"/>
              <a:t>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A43C6F-F129-2A4F-BAAD-52D35FE23523}" type="slidenum">
              <a:rPr lang="en-US" smtClean="0"/>
              <a:t>‹#›</a:t>
            </a:fld>
            <a:endParaRPr lang="en-US"/>
          </a:p>
        </p:txBody>
      </p:sp>
      <p:sp>
        <p:nvSpPr>
          <p:cNvPr id="8" name="Title 1"/>
          <p:cNvSpPr>
            <a:spLocks noGrp="1"/>
          </p:cNvSpPr>
          <p:nvPr>
            <p:ph type="title"/>
          </p:nvPr>
        </p:nvSpPr>
        <p:spPr>
          <a:xfrm>
            <a:off x="591670" y="793376"/>
            <a:ext cx="3807293" cy="968189"/>
          </a:xfrm>
          <a:scene3d>
            <a:camera prst="orthographicFront"/>
            <a:lightRig rig="chilly" dir="t"/>
          </a:scene3d>
          <a:sp3d extrusionH="12700">
            <a:extrusionClr>
              <a:schemeClr val="bg1"/>
            </a:extrusionClr>
          </a:sp3d>
        </p:spPr>
        <p:txBody>
          <a:bodyPr vert="horz" lIns="91440" tIns="45720" rIns="91440" bIns="45720" rtlCol="0" anchor="b">
            <a:noAutofit/>
            <a:sp3d extrusionH="12700">
              <a:extrusionClr>
                <a:schemeClr val="bg1"/>
              </a:extrusionClr>
            </a:sp3d>
          </a:bodyPr>
          <a:lstStyle>
            <a:lvl1pPr algn="l" defTabSz="914400" rtl="0" eaLnBrk="1" latinLnBrk="0" hangingPunct="1">
              <a:lnSpc>
                <a:spcPts val="4000"/>
              </a:lnSpc>
              <a:spcBef>
                <a:spcPct val="0"/>
              </a:spcBef>
              <a:buNone/>
              <a:defRPr sz="3600" b="1" kern="1200" baseline="0">
                <a:gradFill>
                  <a:gsLst>
                    <a:gs pos="50000">
                      <a:schemeClr val="tx1">
                        <a:lumMod val="65000"/>
                        <a:lumOff val="35000"/>
                      </a:schemeClr>
                    </a:gs>
                    <a:gs pos="100000">
                      <a:schemeClr val="tx1">
                        <a:lumMod val="85000"/>
                        <a:lumOff val="15000"/>
                      </a:schemeClr>
                    </a:gs>
                  </a:gsLst>
                  <a:lin ang="5400000" scaled="0"/>
                </a:gradFill>
                <a:effectLst/>
                <a:latin typeface="+mj-lt"/>
                <a:ea typeface="+mj-ea"/>
                <a:cs typeface="+mj-cs"/>
              </a:defRPr>
            </a:lvl1pPr>
          </a:lstStyle>
          <a:p>
            <a:r>
              <a:rPr lang="en-US" smtClean="0"/>
              <a:t>Click to edit Master title style</a:t>
            </a:r>
            <a:endParaRPr/>
          </a:p>
        </p:txBody>
      </p:sp>
      <p:sp>
        <p:nvSpPr>
          <p:cNvPr id="9" name="Text Placeholder 3"/>
          <p:cNvSpPr>
            <a:spLocks noGrp="1"/>
          </p:cNvSpPr>
          <p:nvPr>
            <p:ph type="body" sz="half" idx="2"/>
          </p:nvPr>
        </p:nvSpPr>
        <p:spPr>
          <a:xfrm>
            <a:off x="591670" y="1748118"/>
            <a:ext cx="3807293" cy="3585882"/>
          </a:xfrm>
          <a:effectLst/>
        </p:spPr>
        <p:txBody>
          <a:bodyPr vert="horz" lIns="91440" tIns="45720" rIns="91440" bIns="45720" rtlCol="0">
            <a:normAutofit/>
            <a:scene3d>
              <a:camera prst="orthographicFront"/>
              <a:lightRig rig="chilly" dir="t"/>
            </a:scene3d>
            <a:sp3d extrusionH="6350">
              <a:extrusionClr>
                <a:schemeClr val="bg1"/>
              </a:extrusionClr>
            </a:sp3d>
          </a:bodyPr>
          <a:lstStyle>
            <a:lvl1pPr marL="0" indent="0">
              <a:lnSpc>
                <a:spcPct val="110000"/>
              </a:lnSpc>
              <a:buNone/>
              <a:defRPr sz="20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SzPct val="80000"/>
              <a:buFont typeface="Wingdings" pitchFamily="2" charset="2"/>
              <a:buNone/>
            </a:pPr>
            <a:r>
              <a:rPr lang="en-US" smtClean="0"/>
              <a:t>Click to edit Master text styles</a:t>
            </a:r>
          </a:p>
        </p:txBody>
      </p:sp>
      <p:sp>
        <p:nvSpPr>
          <p:cNvPr id="11" name="Picture Placeholder 10"/>
          <p:cNvSpPr>
            <a:spLocks noGrp="1"/>
          </p:cNvSpPr>
          <p:nvPr>
            <p:ph type="pic" sz="quarter" idx="13"/>
          </p:nvPr>
        </p:nvSpPr>
        <p:spPr>
          <a:xfrm>
            <a:off x="4800600" y="671514"/>
            <a:ext cx="3810000" cy="4599734"/>
          </a:xfrm>
          <a:prstGeom prst="roundRect">
            <a:avLst>
              <a:gd name="adj" fmla="val 4391"/>
            </a:avLst>
          </a:prstGeom>
          <a:noFill/>
          <a:ln w="57150">
            <a:solidFill>
              <a:schemeClr val="bg1"/>
            </a:solidFill>
          </a:ln>
        </p:spPr>
        <p:style>
          <a:lnRef idx="1">
            <a:schemeClr val="accent1"/>
          </a:lnRef>
          <a:fillRef idx="3">
            <a:schemeClr val="accent1"/>
          </a:fillRef>
          <a:effectRef idx="2">
            <a:schemeClr val="accent1"/>
          </a:effectRef>
          <a:fontRef idx="none"/>
        </p:style>
        <p:txBody>
          <a:bodyPr vert="horz" lIns="91440" tIns="45720" rIns="91440" bIns="45720" rtlCol="0">
            <a:noAutofit/>
            <a:scene3d>
              <a:camera prst="orthographicFront"/>
              <a:lightRig rig="chilly" dir="t"/>
            </a:scene3d>
            <a:sp3d extrusionH="6350">
              <a:bevelT w="19050" h="12700" prst="softRound"/>
              <a:extrusionClr>
                <a:schemeClr val="bg1"/>
              </a:extrusionClr>
            </a:sp3d>
          </a:bodyPr>
          <a:lstStyle>
            <a:lvl1pPr marL="342900" indent="-342900" algn="l" defTabSz="914400" rtl="0" eaLnBrk="1" latinLnBrk="0" hangingPunct="1">
              <a:spcBef>
                <a:spcPts val="2000"/>
              </a:spcBef>
              <a:buSzPct val="80000"/>
              <a:buFont typeface="Wingdings" pitchFamily="2" charset="2"/>
              <a:buNone/>
              <a:defRPr sz="2400" kern="1200">
                <a:gradFill>
                  <a:gsLst>
                    <a:gs pos="50000">
                      <a:schemeClr val="tx1">
                        <a:lumMod val="65000"/>
                        <a:lumOff val="35000"/>
                      </a:schemeClr>
                    </a:gs>
                    <a:gs pos="100000">
                      <a:schemeClr val="tx1">
                        <a:lumMod val="85000"/>
                        <a:lumOff val="15000"/>
                      </a:schemeClr>
                    </a:gs>
                  </a:gsLst>
                  <a:lin ang="5400000" scaled="0"/>
                </a:gradFill>
                <a:effectLst>
                  <a:innerShdw blurRad="63500" dist="25400" dir="10800000">
                    <a:schemeClr val="bg1">
                      <a:alpha val="50000"/>
                    </a:schemeClr>
                  </a:innerShdw>
                </a:effectLst>
                <a:latin typeface="+mn-lt"/>
                <a:ea typeface="+mn-ea"/>
                <a:cs typeface="+mn-cs"/>
              </a:defRPr>
            </a:lvl1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828800" y="430306"/>
            <a:ext cx="5484813" cy="1143000"/>
          </a:xfrm>
        </p:spPr>
        <p:txBody>
          <a:bodyPr/>
          <a:lstStyle>
            <a:lvl1pPr>
              <a:defRPr>
                <a:effectLst/>
              </a:defRPr>
            </a:lvl1pPr>
          </a:lstStyle>
          <a:p>
            <a:r>
              <a:rPr lang="en-US" smtClean="0"/>
              <a:t>Click to edit Master title style</a:t>
            </a:r>
            <a:endParaRPr/>
          </a:p>
        </p:txBody>
      </p:sp>
      <p:sp>
        <p:nvSpPr>
          <p:cNvPr id="3" name="Vertical Text Placeholder 2"/>
          <p:cNvSpPr>
            <a:spLocks noGrp="1"/>
          </p:cNvSpPr>
          <p:nvPr>
            <p:ph type="body" orient="vert" idx="1"/>
          </p:nvPr>
        </p:nvSpPr>
        <p:spPr>
          <a:xfrm>
            <a:off x="673100" y="1747839"/>
            <a:ext cx="7823200" cy="4316411"/>
          </a:xfrm>
        </p:spPr>
        <p:txBody>
          <a:bodyPr vert="eaVert"/>
          <a:lstStyle>
            <a:lvl1pPr>
              <a:defRPr>
                <a:gradFill>
                  <a:gsLst>
                    <a:gs pos="50000">
                      <a:schemeClr val="tx1">
                        <a:lumMod val="65000"/>
                        <a:lumOff val="35000"/>
                      </a:schemeClr>
                    </a:gs>
                    <a:gs pos="100000">
                      <a:schemeClr val="tx1">
                        <a:lumMod val="85000"/>
                        <a:lumOff val="15000"/>
                      </a:schemeClr>
                    </a:gs>
                  </a:gsLst>
                  <a:lin ang="21594000" scaled="0"/>
                </a:gradFill>
                <a:effectLst/>
              </a:defRPr>
            </a:lvl1pPr>
            <a:lvl2pPr>
              <a:defRPr>
                <a:gradFill>
                  <a:gsLst>
                    <a:gs pos="50000">
                      <a:schemeClr val="tx1">
                        <a:lumMod val="65000"/>
                        <a:lumOff val="35000"/>
                      </a:schemeClr>
                    </a:gs>
                    <a:gs pos="100000">
                      <a:schemeClr val="tx1">
                        <a:lumMod val="85000"/>
                        <a:lumOff val="15000"/>
                      </a:schemeClr>
                    </a:gs>
                  </a:gsLst>
                  <a:lin ang="21594000" scaled="0"/>
                </a:gradFill>
                <a:effectLst/>
              </a:defRPr>
            </a:lvl2pPr>
            <a:lvl3pPr>
              <a:defRPr>
                <a:gradFill>
                  <a:gsLst>
                    <a:gs pos="50000">
                      <a:schemeClr val="tx1">
                        <a:lumMod val="65000"/>
                        <a:lumOff val="35000"/>
                      </a:schemeClr>
                    </a:gs>
                    <a:gs pos="100000">
                      <a:schemeClr val="tx1">
                        <a:lumMod val="85000"/>
                        <a:lumOff val="15000"/>
                      </a:schemeClr>
                    </a:gs>
                  </a:gsLst>
                  <a:lin ang="21594000" scaled="0"/>
                </a:gradFill>
                <a:effectLst/>
              </a:defRPr>
            </a:lvl3pPr>
            <a:lvl4pPr>
              <a:defRPr>
                <a:gradFill>
                  <a:gsLst>
                    <a:gs pos="50000">
                      <a:schemeClr val="tx1">
                        <a:lumMod val="65000"/>
                        <a:lumOff val="35000"/>
                      </a:schemeClr>
                    </a:gs>
                    <a:gs pos="100000">
                      <a:schemeClr val="tx1">
                        <a:lumMod val="85000"/>
                        <a:lumOff val="15000"/>
                      </a:schemeClr>
                    </a:gs>
                  </a:gsLst>
                  <a:lin ang="21594000" scaled="0"/>
                </a:gradFill>
                <a:effectLst/>
              </a:defRPr>
            </a:lvl4pPr>
            <a:lvl5pPr>
              <a:defRPr>
                <a:gradFill>
                  <a:gsLst>
                    <a:gs pos="50000">
                      <a:schemeClr val="tx1">
                        <a:lumMod val="65000"/>
                        <a:lumOff val="35000"/>
                      </a:schemeClr>
                    </a:gs>
                    <a:gs pos="100000">
                      <a:schemeClr val="tx1">
                        <a:lumMod val="85000"/>
                        <a:lumOff val="15000"/>
                      </a:schemeClr>
                    </a:gs>
                  </a:gsLst>
                  <a:lin ang="21594000" scaled="0"/>
                </a:gradFill>
                <a:effect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A408FCD-1569-4740-90E6-5BF780103A41}" type="datetimeFigureOut">
              <a:rPr lang="en-US" smtClean="0"/>
              <a:t>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A43C6F-F129-2A4F-BAAD-52D35FE23523}"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72082" y="389966"/>
            <a:ext cx="1524000" cy="5736198"/>
          </a:xfrm>
        </p:spPr>
        <p:txBody>
          <a:bodyPr vert="eaVert"/>
          <a:lstStyle>
            <a:lvl1pPr>
              <a:defRPr>
                <a:gradFill>
                  <a:gsLst>
                    <a:gs pos="50000">
                      <a:schemeClr val="tx1">
                        <a:lumMod val="65000"/>
                        <a:lumOff val="35000"/>
                      </a:schemeClr>
                    </a:gs>
                    <a:gs pos="100000">
                      <a:schemeClr val="tx1">
                        <a:lumMod val="85000"/>
                        <a:lumOff val="15000"/>
                      </a:schemeClr>
                    </a:gs>
                  </a:gsLst>
                  <a:lin ang="21594000" scaled="0"/>
                </a:gradFill>
              </a:defRPr>
            </a:lvl1pPr>
          </a:lstStyle>
          <a:p>
            <a:r>
              <a:rPr lang="en-US" smtClean="0"/>
              <a:t>Click to edit Master title style</a:t>
            </a:r>
            <a:endParaRPr/>
          </a:p>
        </p:txBody>
      </p:sp>
      <p:sp>
        <p:nvSpPr>
          <p:cNvPr id="3" name="Vertical Text Placeholder 2"/>
          <p:cNvSpPr>
            <a:spLocks noGrp="1"/>
          </p:cNvSpPr>
          <p:nvPr>
            <p:ph type="body" orient="vert" idx="1"/>
          </p:nvPr>
        </p:nvSpPr>
        <p:spPr>
          <a:xfrm>
            <a:off x="914399" y="644525"/>
            <a:ext cx="6399213" cy="5419726"/>
          </a:xfrm>
        </p:spPr>
        <p:txBody>
          <a:bodyPr vert="eaVert"/>
          <a:lstStyle>
            <a:lvl1pPr>
              <a:defRPr>
                <a:gradFill>
                  <a:gsLst>
                    <a:gs pos="50000">
                      <a:schemeClr val="tx1">
                        <a:lumMod val="65000"/>
                        <a:lumOff val="35000"/>
                      </a:schemeClr>
                    </a:gs>
                    <a:gs pos="100000">
                      <a:schemeClr val="tx1">
                        <a:lumMod val="85000"/>
                        <a:lumOff val="15000"/>
                      </a:schemeClr>
                    </a:gs>
                  </a:gsLst>
                  <a:lin ang="21594000" scaled="0"/>
                </a:gradFill>
                <a:effectLst/>
              </a:defRPr>
            </a:lvl1pPr>
            <a:lvl2pPr>
              <a:defRPr>
                <a:gradFill>
                  <a:gsLst>
                    <a:gs pos="50000">
                      <a:schemeClr val="tx1">
                        <a:lumMod val="65000"/>
                        <a:lumOff val="35000"/>
                      </a:schemeClr>
                    </a:gs>
                    <a:gs pos="100000">
                      <a:schemeClr val="tx1">
                        <a:lumMod val="85000"/>
                        <a:lumOff val="15000"/>
                      </a:schemeClr>
                    </a:gs>
                  </a:gsLst>
                  <a:lin ang="21594000" scaled="0"/>
                </a:gradFill>
                <a:effectLst/>
              </a:defRPr>
            </a:lvl2pPr>
            <a:lvl3pPr>
              <a:defRPr>
                <a:gradFill>
                  <a:gsLst>
                    <a:gs pos="50000">
                      <a:schemeClr val="tx1">
                        <a:lumMod val="65000"/>
                        <a:lumOff val="35000"/>
                      </a:schemeClr>
                    </a:gs>
                    <a:gs pos="100000">
                      <a:schemeClr val="tx1">
                        <a:lumMod val="85000"/>
                        <a:lumOff val="15000"/>
                      </a:schemeClr>
                    </a:gs>
                  </a:gsLst>
                  <a:lin ang="21594000" scaled="0"/>
                </a:gradFill>
                <a:effectLst/>
              </a:defRPr>
            </a:lvl3pPr>
            <a:lvl4pPr>
              <a:defRPr>
                <a:gradFill>
                  <a:gsLst>
                    <a:gs pos="50000">
                      <a:schemeClr val="tx1">
                        <a:lumMod val="65000"/>
                        <a:lumOff val="35000"/>
                      </a:schemeClr>
                    </a:gs>
                    <a:gs pos="100000">
                      <a:schemeClr val="tx1">
                        <a:lumMod val="85000"/>
                        <a:lumOff val="15000"/>
                      </a:schemeClr>
                    </a:gs>
                  </a:gsLst>
                  <a:lin ang="21594000" scaled="0"/>
                </a:gradFill>
                <a:effectLst/>
              </a:defRPr>
            </a:lvl4pPr>
            <a:lvl5pPr>
              <a:defRPr>
                <a:gradFill>
                  <a:gsLst>
                    <a:gs pos="50000">
                      <a:schemeClr val="tx1">
                        <a:lumMod val="65000"/>
                        <a:lumOff val="35000"/>
                      </a:schemeClr>
                    </a:gs>
                    <a:gs pos="100000">
                      <a:schemeClr val="tx1">
                        <a:lumMod val="85000"/>
                        <a:lumOff val="15000"/>
                      </a:schemeClr>
                    </a:gs>
                  </a:gsLst>
                  <a:lin ang="21594000" scaled="0"/>
                </a:gradFill>
                <a:effect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A408FCD-1569-4740-90E6-5BF780103A41}" type="datetimeFigureOut">
              <a:rPr lang="en-US" smtClean="0"/>
              <a:t>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A43C6F-F129-2A4F-BAAD-52D35FE2352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A408FCD-1569-4740-90E6-5BF780103A41}" type="datetimeFigureOut">
              <a:rPr lang="en-US" smtClean="0"/>
              <a:t>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A43C6F-F129-2A4F-BAAD-52D35FE2352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1881187" y="631824"/>
            <a:ext cx="5407025" cy="3281363"/>
          </a:xfrm>
          <a:prstGeom prst="roundRect">
            <a:avLst>
              <a:gd name="adj" fmla="val 8881"/>
            </a:avLst>
          </a:prstGeom>
          <a:noFill/>
          <a:ln w="57150">
            <a:solidFill>
              <a:schemeClr val="bg1"/>
            </a:solidFill>
          </a:ln>
        </p:spPr>
        <p:style>
          <a:lnRef idx="1">
            <a:schemeClr val="accent1"/>
          </a:lnRef>
          <a:fillRef idx="3">
            <a:schemeClr val="accent1"/>
          </a:fillRef>
          <a:effectRef idx="2">
            <a:schemeClr val="accent1"/>
          </a:effectRef>
          <a:fontRef idx="none"/>
        </p:style>
        <p:txBody>
          <a:bodyPr/>
          <a:lstStyle>
            <a:lvl1pPr>
              <a:buNone/>
              <a:defRPr/>
            </a:lvl1pPr>
          </a:lstStyle>
          <a:p>
            <a:r>
              <a:rPr lang="en-US" smtClean="0"/>
              <a:t>Click icon to add picture</a:t>
            </a:r>
            <a:endParaRPr/>
          </a:p>
        </p:txBody>
      </p:sp>
      <p:sp>
        <p:nvSpPr>
          <p:cNvPr id="2" name="Title 1"/>
          <p:cNvSpPr>
            <a:spLocks noGrp="1"/>
          </p:cNvSpPr>
          <p:nvPr>
            <p:ph type="ctrTitle"/>
          </p:nvPr>
        </p:nvSpPr>
        <p:spPr>
          <a:xfrm>
            <a:off x="658368" y="4495800"/>
            <a:ext cx="7827264" cy="1219200"/>
          </a:xfrm>
        </p:spPr>
        <p:txBody>
          <a:bodyPr anchor="b" anchorCtr="0">
            <a:noAutofit/>
          </a:bodyPr>
          <a:lstStyle>
            <a:lvl1pPr>
              <a:lnSpc>
                <a:spcPts val="5200"/>
              </a:lnSpc>
              <a:defRPr sz="4800" b="1">
                <a:gradFill>
                  <a:gsLst>
                    <a:gs pos="50000">
                      <a:schemeClr val="tx1">
                        <a:lumMod val="65000"/>
                        <a:lumOff val="35000"/>
                      </a:schemeClr>
                    </a:gs>
                    <a:gs pos="100000">
                      <a:schemeClr val="tx1">
                        <a:lumMod val="85000"/>
                        <a:lumOff val="15000"/>
                      </a:schemeClr>
                    </a:gs>
                  </a:gsLst>
                  <a:lin ang="5400000" scaled="0"/>
                </a:gradFill>
                <a:effectLst/>
              </a:defRPr>
            </a:lvl1pPr>
          </a:lstStyle>
          <a:p>
            <a:r>
              <a:rPr lang="en-US" smtClean="0"/>
              <a:t>Click to edit Master title style</a:t>
            </a:r>
            <a:endParaRPr/>
          </a:p>
        </p:txBody>
      </p:sp>
      <p:sp>
        <p:nvSpPr>
          <p:cNvPr id="3" name="Subtitle 2"/>
          <p:cNvSpPr>
            <a:spLocks noGrp="1"/>
          </p:cNvSpPr>
          <p:nvPr>
            <p:ph type="subTitle" idx="1"/>
          </p:nvPr>
        </p:nvSpPr>
        <p:spPr>
          <a:xfrm>
            <a:off x="658368" y="5715000"/>
            <a:ext cx="7827264" cy="501000"/>
          </a:xfrm>
        </p:spPr>
        <p:txBody>
          <a:bodyPr>
            <a:normAutofit/>
          </a:bodyPr>
          <a:lstStyle>
            <a:lvl1pPr marL="0" indent="0" algn="ctr">
              <a:spcBef>
                <a:spcPts val="0"/>
              </a:spcBef>
              <a:buNone/>
              <a:defRPr sz="2000" b="1">
                <a:gradFill>
                  <a:gsLst>
                    <a:gs pos="50000">
                      <a:schemeClr val="tx1">
                        <a:lumMod val="65000"/>
                        <a:lumOff val="35000"/>
                      </a:schemeClr>
                    </a:gs>
                    <a:gs pos="100000">
                      <a:schemeClr val="tx1">
                        <a:lumMod val="85000"/>
                        <a:lumOff val="15000"/>
                      </a:schemeClr>
                    </a:gs>
                  </a:gsLst>
                  <a:lin ang="5400000" scaled="0"/>
                </a:gra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221132"/>
            <a:ext cx="2133600" cy="300318"/>
          </a:xfrm>
        </p:spPr>
        <p:txBody>
          <a:bodyPr/>
          <a:lstStyle>
            <a:lvl1pPr>
              <a:defRPr sz="1100" b="1">
                <a:solidFill>
                  <a:schemeClr val="tx1">
                    <a:lumMod val="50000"/>
                    <a:lumOff val="50000"/>
                  </a:schemeClr>
                </a:solidFill>
              </a:defRPr>
            </a:lvl1pPr>
          </a:lstStyle>
          <a:p>
            <a:fld id="{8A408FCD-1569-4740-90E6-5BF780103A41}" type="datetimeFigureOut">
              <a:rPr lang="en-US" smtClean="0"/>
              <a:t>12/20/13</a:t>
            </a:fld>
            <a:endParaRPr lang="en-US"/>
          </a:p>
        </p:txBody>
      </p:sp>
      <p:sp>
        <p:nvSpPr>
          <p:cNvPr id="5" name="Footer Placeholder 4"/>
          <p:cNvSpPr>
            <a:spLocks noGrp="1"/>
          </p:cNvSpPr>
          <p:nvPr>
            <p:ph type="ftr" sz="quarter" idx="11"/>
          </p:nvPr>
        </p:nvSpPr>
        <p:spPr>
          <a:xfrm>
            <a:off x="3124200" y="6212541"/>
            <a:ext cx="2895600" cy="300318"/>
          </a:xfrm>
        </p:spPr>
        <p:txBody>
          <a:bodyPr/>
          <a:lstStyle>
            <a:lvl1pPr>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12"/>
          </p:nvPr>
        </p:nvSpPr>
        <p:spPr>
          <a:xfrm>
            <a:off x="6553200" y="6212541"/>
            <a:ext cx="2133600" cy="300318"/>
          </a:xfrm>
        </p:spPr>
        <p:txBody>
          <a:bodyPr/>
          <a:lstStyle>
            <a:lvl1pPr>
              <a:defRPr sz="1400" b="1">
                <a:solidFill>
                  <a:schemeClr val="tx1">
                    <a:lumMod val="50000"/>
                    <a:lumOff val="50000"/>
                  </a:schemeClr>
                </a:solidFill>
              </a:defRPr>
            </a:lvl1pPr>
          </a:lstStyle>
          <a:p>
            <a:fld id="{80A43C6F-F129-2A4F-BAAD-52D35FE2352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3100" y="2424953"/>
            <a:ext cx="7823200" cy="1474788"/>
          </a:xfrm>
        </p:spPr>
        <p:txBody>
          <a:bodyPr anchor="b" anchorCtr="0"/>
          <a:lstStyle>
            <a:lvl1pPr algn="ctr">
              <a:defRPr sz="4800" b="1" cap="none" baseline="0">
                <a:effectLst/>
              </a:defRPr>
            </a:lvl1pPr>
          </a:lstStyle>
          <a:p>
            <a:r>
              <a:rPr lang="en-US" smtClean="0"/>
              <a:t>Click to edit Master title style</a:t>
            </a:r>
            <a:endParaRPr/>
          </a:p>
        </p:txBody>
      </p:sp>
      <p:sp>
        <p:nvSpPr>
          <p:cNvPr id="3" name="Text Placeholder 2"/>
          <p:cNvSpPr>
            <a:spLocks noGrp="1"/>
          </p:cNvSpPr>
          <p:nvPr>
            <p:ph type="body" idx="1"/>
          </p:nvPr>
        </p:nvSpPr>
        <p:spPr>
          <a:xfrm>
            <a:off x="673100" y="3913188"/>
            <a:ext cx="7823200" cy="554694"/>
          </a:xfrm>
        </p:spPr>
        <p:txBody>
          <a:bodyPr vert="horz" lIns="91440" tIns="45720" rIns="91440" bIns="45720" rtlCol="0">
            <a:normAutofit/>
          </a:bodyPr>
          <a:lstStyle>
            <a:lvl1pPr marL="0" indent="0" algn="ctr" defTabSz="914400" rtl="0" eaLnBrk="1" latinLnBrk="0" hangingPunct="1">
              <a:spcBef>
                <a:spcPts val="0"/>
              </a:spcBef>
              <a:buSzPct val="80000"/>
              <a:buFont typeface="Wingdings" pitchFamily="2" charset="2"/>
              <a:buNone/>
              <a:defRPr sz="2000" b="1"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408FCD-1569-4740-90E6-5BF780103A41}" type="datetimeFigureOut">
              <a:rPr lang="en-US" smtClean="0"/>
              <a:t>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A43C6F-F129-2A4F-BAAD-52D35FE2352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47838"/>
            <a:ext cx="3563470" cy="4316786"/>
          </a:xfrm>
        </p:spPr>
        <p:txBody>
          <a:bodyPr>
            <a:normAutofit/>
          </a:bodyPr>
          <a:lstStyle>
            <a:lvl1pPr>
              <a:spcBef>
                <a:spcPts val="1600"/>
              </a:spcBef>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1747838"/>
            <a:ext cx="3565526" cy="4316786"/>
          </a:xfrm>
        </p:spPr>
        <p:txBody>
          <a:bodyPr>
            <a:normAutofit/>
          </a:bodyPr>
          <a:lstStyle>
            <a:lvl1pPr>
              <a:spcBef>
                <a:spcPts val="1600"/>
              </a:spcBef>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8A408FCD-1569-4740-90E6-5BF780103A41}" type="datetimeFigureOut">
              <a:rPr lang="en-US" smtClean="0"/>
              <a:t>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A43C6F-F129-2A4F-BAAD-52D35FE2352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14398" y="1515035"/>
            <a:ext cx="3566160" cy="639762"/>
          </a:xfrm>
        </p:spPr>
        <p:txBody>
          <a:bodyPr anchor="b"/>
          <a:lstStyle>
            <a:lvl1pPr marL="0" indent="0" algn="ctr">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4398" y="2271713"/>
            <a:ext cx="3566160" cy="3792911"/>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658471" y="1515035"/>
            <a:ext cx="3566160" cy="639762"/>
          </a:xfrm>
        </p:spPr>
        <p:txBody>
          <a:bodyPr anchor="b"/>
          <a:lstStyle>
            <a:lvl1pPr marL="0" indent="0" algn="ctr">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58471" y="2271713"/>
            <a:ext cx="3566160" cy="3792911"/>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8A408FCD-1569-4740-90E6-5BF780103A41}" type="datetimeFigureOut">
              <a:rPr lang="en-US" smtClean="0"/>
              <a:t>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A43C6F-F129-2A4F-BAAD-52D35FE2352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8A408FCD-1569-4740-90E6-5BF780103A41}" type="datetimeFigureOut">
              <a:rPr lang="en-US" smtClean="0"/>
              <a:t>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A43C6F-F129-2A4F-BAAD-52D35FE2352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408FCD-1569-4740-90E6-5BF780103A41}" type="datetimeFigureOut">
              <a:rPr lang="en-US" smtClean="0"/>
              <a:t>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A43C6F-F129-2A4F-BAAD-52D35FE2352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1670" y="793376"/>
            <a:ext cx="3794760" cy="968189"/>
          </a:xfrm>
        </p:spPr>
        <p:txBody>
          <a:bodyPr anchor="b"/>
          <a:lstStyle>
            <a:lvl1pPr algn="l">
              <a:lnSpc>
                <a:spcPts val="4000"/>
              </a:lnSpc>
              <a:defRPr sz="3600" b="1"/>
            </a:lvl1pPr>
          </a:lstStyle>
          <a:p>
            <a:r>
              <a:rPr lang="en-US" smtClean="0"/>
              <a:t>Click to edit Master title style</a:t>
            </a:r>
            <a:endParaRPr/>
          </a:p>
        </p:txBody>
      </p:sp>
      <p:sp>
        <p:nvSpPr>
          <p:cNvPr id="3" name="Content Placeholder 2"/>
          <p:cNvSpPr>
            <a:spLocks noGrp="1"/>
          </p:cNvSpPr>
          <p:nvPr>
            <p:ph idx="1"/>
          </p:nvPr>
        </p:nvSpPr>
        <p:spPr>
          <a:xfrm>
            <a:off x="4800600" y="658906"/>
            <a:ext cx="3794760" cy="5405719"/>
          </a:xfrm>
        </p:spPr>
        <p:txBody>
          <a:bodyPr>
            <a:normAutofit/>
          </a:bodyPr>
          <a:lstStyle>
            <a:lvl1pPr>
              <a:spcBef>
                <a:spcPts val="2000"/>
              </a:spcBef>
              <a:defRPr sz="2200">
                <a:effectLst/>
              </a:defRPr>
            </a:lvl1pPr>
            <a:lvl2pPr>
              <a:spcBef>
                <a:spcPts val="2000"/>
              </a:spcBef>
              <a:defRPr sz="2000">
                <a:effectLst/>
              </a:defRPr>
            </a:lvl2pPr>
            <a:lvl3pPr>
              <a:spcBef>
                <a:spcPts val="2000"/>
              </a:spcBef>
              <a:defRPr sz="1800">
                <a:effectLst/>
              </a:defRPr>
            </a:lvl3pPr>
            <a:lvl4pPr>
              <a:spcBef>
                <a:spcPts val="2000"/>
              </a:spcBef>
              <a:defRPr sz="1800">
                <a:effectLst/>
              </a:defRPr>
            </a:lvl4pPr>
            <a:lvl5pPr>
              <a:spcBef>
                <a:spcPts val="2000"/>
              </a:spcBef>
              <a:defRPr sz="1800">
                <a:effectLst/>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91670" y="1748118"/>
            <a:ext cx="3794760" cy="3814482"/>
          </a:xfrm>
        </p:spPr>
        <p:txBody>
          <a:bodyPr>
            <a:normAutofit/>
          </a:bodyPr>
          <a:lstStyle>
            <a:lvl1pPr marL="0" indent="0">
              <a:lnSpc>
                <a:spcPct val="110000"/>
              </a:lnSpc>
              <a:buNone/>
              <a:defRPr sz="2000">
                <a:effectLs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408FCD-1569-4740-90E6-5BF780103A41}" type="datetimeFigureOut">
              <a:rPr lang="en-US" smtClean="0"/>
              <a:t>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A43C6F-F129-2A4F-BAAD-52D35FE2352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228601"/>
            <a:ext cx="7313613" cy="1264024"/>
          </a:xfrm>
          <a:prstGeom prst="rect">
            <a:avLst/>
          </a:prstGeom>
          <a:scene3d>
            <a:camera prst="orthographicFront"/>
            <a:lightRig rig="chilly" dir="t"/>
          </a:scene3d>
          <a:sp3d extrusionH="12700">
            <a:extrusionClr>
              <a:schemeClr val="bg1"/>
            </a:extrusionClr>
          </a:sp3d>
        </p:spPr>
        <p:txBody>
          <a:bodyPr vert="horz" lIns="91440" tIns="45720" rIns="91440" bIns="45720" rtlCol="0" anchor="ctr">
            <a:noAutofit/>
            <a:sp3d extrusionH="12700">
              <a:extrusionClr>
                <a:schemeClr val="bg1"/>
              </a:extrusionClr>
            </a:sp3d>
          </a:bodyPr>
          <a:lstStyle/>
          <a:p>
            <a:r>
              <a:rPr lang="en-US" smtClean="0"/>
              <a:t>Click to edit Master title style</a:t>
            </a:r>
            <a:endParaRPr/>
          </a:p>
        </p:txBody>
      </p:sp>
      <p:sp>
        <p:nvSpPr>
          <p:cNvPr id="3" name="Text Placeholder 2"/>
          <p:cNvSpPr>
            <a:spLocks noGrp="1"/>
          </p:cNvSpPr>
          <p:nvPr>
            <p:ph type="body" idx="1"/>
          </p:nvPr>
        </p:nvSpPr>
        <p:spPr>
          <a:xfrm>
            <a:off x="914400" y="1747838"/>
            <a:ext cx="7313613" cy="4303338"/>
          </a:xfrm>
          <a:prstGeom prst="rect">
            <a:avLst/>
          </a:prstGeom>
          <a:effectLst/>
        </p:spPr>
        <p:txBody>
          <a:bodyPr vert="horz" lIns="91440" tIns="45720" rIns="91440" bIns="45720" rtlCol="0">
            <a:normAutofit/>
            <a:scene3d>
              <a:camera prst="orthographicFront"/>
              <a:lightRig rig="chilly" dir="t"/>
            </a:scene3d>
            <a:sp3d extrusionH="6350">
              <a:extrusionClr>
                <a:schemeClr val="bg1"/>
              </a:extrusionClr>
            </a:sp3d>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457200" y="6225988"/>
            <a:ext cx="2133600" cy="277906"/>
          </a:xfrm>
          <a:prstGeom prst="rect">
            <a:avLst/>
          </a:prstGeom>
        </p:spPr>
        <p:txBody>
          <a:bodyPr vert="horz" lIns="91440" tIns="45720" rIns="91440" bIns="45720" rtlCol="0" anchor="ctr"/>
          <a:lstStyle>
            <a:lvl1pPr marL="0" algn="l" defTabSz="914400" rtl="0" eaLnBrk="1" latinLnBrk="0" hangingPunct="1">
              <a:defRPr sz="1100" b="1" kern="1200">
                <a:solidFill>
                  <a:schemeClr val="tx1">
                    <a:lumMod val="50000"/>
                    <a:lumOff val="50000"/>
                  </a:schemeClr>
                </a:solidFill>
                <a:latin typeface="+mn-lt"/>
                <a:ea typeface="+mn-ea"/>
                <a:cs typeface="+mn-cs"/>
              </a:defRPr>
            </a:lvl1pPr>
          </a:lstStyle>
          <a:p>
            <a:fld id="{8A408FCD-1569-4740-90E6-5BF780103A41}" type="datetimeFigureOut">
              <a:rPr lang="en-US" smtClean="0"/>
              <a:t>12/20/13</a:t>
            </a:fld>
            <a:endParaRPr lang="en-US"/>
          </a:p>
        </p:txBody>
      </p:sp>
      <p:sp>
        <p:nvSpPr>
          <p:cNvPr id="5" name="Footer Placeholder 4"/>
          <p:cNvSpPr>
            <a:spLocks noGrp="1"/>
          </p:cNvSpPr>
          <p:nvPr>
            <p:ph type="ftr" sz="quarter" idx="3"/>
          </p:nvPr>
        </p:nvSpPr>
        <p:spPr>
          <a:xfrm>
            <a:off x="3124200" y="6225988"/>
            <a:ext cx="2895600" cy="277906"/>
          </a:xfrm>
          <a:prstGeom prst="rect">
            <a:avLst/>
          </a:prstGeom>
        </p:spPr>
        <p:txBody>
          <a:bodyPr vert="horz" lIns="91440" tIns="45720" rIns="91440" bIns="45720" rtlCol="0" anchor="ctr"/>
          <a:lstStyle>
            <a:lvl1pPr marL="0" algn="ctr" defTabSz="914400" rtl="0" eaLnBrk="1" latinLnBrk="0" hangingPunct="1">
              <a:defRPr sz="1100" b="1" kern="1200">
                <a:solidFill>
                  <a:schemeClr val="tx1">
                    <a:lumMod val="50000"/>
                    <a:lumOff val="50000"/>
                  </a:schemeClr>
                </a:solidFill>
                <a:latin typeface="+mn-lt"/>
                <a:ea typeface="+mn-ea"/>
                <a:cs typeface="+mn-cs"/>
              </a:defRPr>
            </a:lvl1pPr>
          </a:lstStyle>
          <a:p>
            <a:endParaRPr lang="en-US"/>
          </a:p>
        </p:txBody>
      </p:sp>
      <p:sp>
        <p:nvSpPr>
          <p:cNvPr id="6" name="Slide Number Placeholder 5"/>
          <p:cNvSpPr>
            <a:spLocks noGrp="1"/>
          </p:cNvSpPr>
          <p:nvPr>
            <p:ph type="sldNum" sz="quarter" idx="4"/>
          </p:nvPr>
        </p:nvSpPr>
        <p:spPr>
          <a:xfrm>
            <a:off x="6553200" y="6225988"/>
            <a:ext cx="2133600" cy="277906"/>
          </a:xfrm>
          <a:prstGeom prst="rect">
            <a:avLst/>
          </a:prstGeom>
        </p:spPr>
        <p:txBody>
          <a:bodyPr vert="horz" lIns="91440" tIns="45720" rIns="91440" bIns="45720" rtlCol="0" anchor="ctr"/>
          <a:lstStyle>
            <a:lvl1pPr marL="0" algn="r" defTabSz="914400" rtl="0" eaLnBrk="1" latinLnBrk="0" hangingPunct="1">
              <a:defRPr sz="1400" b="1" kern="1200">
                <a:solidFill>
                  <a:schemeClr val="tx1">
                    <a:lumMod val="50000"/>
                    <a:lumOff val="50000"/>
                  </a:schemeClr>
                </a:solidFill>
                <a:latin typeface="+mn-lt"/>
                <a:ea typeface="+mn-ea"/>
                <a:cs typeface="+mn-cs"/>
              </a:defRPr>
            </a:lvl1pPr>
          </a:lstStyle>
          <a:p>
            <a:fld id="{80A43C6F-F129-2A4F-BAAD-52D35FE2352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lnSpc>
          <a:spcPts val="5600"/>
        </a:lnSpc>
        <a:spcBef>
          <a:spcPct val="0"/>
        </a:spcBef>
        <a:buNone/>
        <a:defRPr sz="5400" b="1" kern="1200" baseline="0">
          <a:gradFill>
            <a:gsLst>
              <a:gs pos="50000">
                <a:schemeClr val="tx1">
                  <a:lumMod val="65000"/>
                  <a:lumOff val="35000"/>
                </a:schemeClr>
              </a:gs>
              <a:gs pos="100000">
                <a:schemeClr val="tx1">
                  <a:lumMod val="85000"/>
                  <a:lumOff val="15000"/>
                </a:schemeClr>
              </a:gs>
            </a:gsLst>
            <a:lin ang="5400000" scaled="0"/>
          </a:gradFill>
          <a:effectLst/>
          <a:latin typeface="+mj-lt"/>
          <a:ea typeface="+mj-ea"/>
          <a:cs typeface="+mj-cs"/>
        </a:defRPr>
      </a:lvl1pPr>
    </p:titleStyle>
    <p:bodyStyle>
      <a:lvl1pPr marL="342900" indent="-342900" algn="l" defTabSz="914400" rtl="0" eaLnBrk="1" latinLnBrk="0" hangingPunct="1">
        <a:spcBef>
          <a:spcPts val="2000"/>
        </a:spcBef>
        <a:buSzPct val="80000"/>
        <a:buFont typeface="Wingdings" pitchFamily="2" charset="2"/>
        <a:buChar char="l"/>
        <a:defRPr sz="24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1pPr>
      <a:lvl2pPr marL="685800" indent="-336550" algn="l" defTabSz="914400" rtl="0" eaLnBrk="1" latinLnBrk="0" hangingPunct="1">
        <a:spcBef>
          <a:spcPct val="20000"/>
        </a:spcBef>
        <a:buSzPct val="80000"/>
        <a:buFont typeface="Wingdings" pitchFamily="2" charset="2"/>
        <a:buChar char="l"/>
        <a:defRPr sz="22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2pPr>
      <a:lvl3pPr marL="1035050" indent="-349250" algn="l" defTabSz="914400" rtl="0" eaLnBrk="1" latinLnBrk="0" hangingPunct="1">
        <a:spcBef>
          <a:spcPct val="20000"/>
        </a:spcBef>
        <a:buSzPct val="80000"/>
        <a:buFont typeface="Wingdings" pitchFamily="2" charset="2"/>
        <a:buChar char="l"/>
        <a:defRPr sz="20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3pPr>
      <a:lvl4pPr marL="1371600" indent="-336550" algn="l" defTabSz="914400" rtl="0" eaLnBrk="1" latinLnBrk="0" hangingPunct="1">
        <a:spcBef>
          <a:spcPct val="20000"/>
        </a:spcBef>
        <a:buSzPct val="80000"/>
        <a:buFont typeface="Wingdings" pitchFamily="2" charset="2"/>
        <a:buChar char="l"/>
        <a:defRPr sz="18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4pPr>
      <a:lvl5pPr marL="1720850" indent="-349250" algn="l" defTabSz="914400" rtl="0" eaLnBrk="1" latinLnBrk="0" hangingPunct="1">
        <a:spcBef>
          <a:spcPct val="20000"/>
        </a:spcBef>
        <a:buSzPct val="80000"/>
        <a:buFont typeface="Wingdings" pitchFamily="2" charset="2"/>
        <a:buChar char="l"/>
        <a:defRPr sz="18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Lincoln Park UBF Membership Class #6</a:t>
            </a:r>
            <a:endParaRPr lang="en-US" dirty="0"/>
          </a:p>
        </p:txBody>
      </p:sp>
      <p:sp>
        <p:nvSpPr>
          <p:cNvPr id="3" name="Subtitle 2"/>
          <p:cNvSpPr>
            <a:spLocks noGrp="1"/>
          </p:cNvSpPr>
          <p:nvPr>
            <p:ph type="subTitle" idx="1"/>
          </p:nvPr>
        </p:nvSpPr>
        <p:spPr/>
        <p:txBody>
          <a:bodyPr>
            <a:normAutofit fontScale="85000" lnSpcReduction="10000"/>
          </a:bodyPr>
          <a:lstStyle/>
          <a:p>
            <a:r>
              <a:rPr lang="en-US" dirty="0" smtClean="0"/>
              <a:t>Giving</a:t>
            </a:r>
          </a:p>
          <a:p>
            <a:r>
              <a:rPr lang="en-US" dirty="0" smtClean="0"/>
              <a:t>“But since you excel in everything—in faith, in speech, in knowledge, in complete earnestness and in the love we have kindled in you—see that you also excel in this grace of giving” (2 Corinthians 8:7).</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Various kinds of offerings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Tithe (from gross income—”the whole tithe”—Malachi 3:8-10)</a:t>
            </a:r>
          </a:p>
          <a:p>
            <a:r>
              <a:rPr lang="en-US" dirty="0" smtClean="0"/>
              <a:t>Thanksgiving (for specific things God does in our lives—blessed by a Bible study, message or conference; a new job, marriage, birth of a child, God’s work in someone’s life)</a:t>
            </a:r>
          </a:p>
          <a:p>
            <a:r>
              <a:rPr lang="en-US" dirty="0" smtClean="0"/>
              <a:t>Special (for fundraising for missionaries’ needs, for travel expenses, for building projects, for victims of disaster, for members in financial crisis)</a:t>
            </a:r>
          </a:p>
          <a:p>
            <a:r>
              <a:rPr lang="en-US" dirty="0" smtClean="0"/>
              <a:t>Christmas (usually used for charitable/relief work)</a:t>
            </a:r>
          </a:p>
          <a:p>
            <a:r>
              <a:rPr lang="en-US" dirty="0" smtClean="0"/>
              <a:t>Sunday offering (to give something to God each week)—Exodus 23:15b; 34:20b; Deuteronomy 16:16b</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give? Because God gives to us</a:t>
            </a:r>
            <a:endParaRPr lang="en-US" dirty="0"/>
          </a:p>
        </p:txBody>
      </p:sp>
      <p:sp>
        <p:nvSpPr>
          <p:cNvPr id="3" name="Content Placeholder 2"/>
          <p:cNvSpPr>
            <a:spLocks noGrp="1"/>
          </p:cNvSpPr>
          <p:nvPr>
            <p:ph idx="1"/>
          </p:nvPr>
        </p:nvSpPr>
        <p:spPr/>
        <p:txBody>
          <a:bodyPr>
            <a:normAutofit/>
          </a:bodyPr>
          <a:lstStyle/>
          <a:p>
            <a:r>
              <a:rPr lang="en-US" dirty="0" smtClean="0"/>
              <a:t>Everything (1 Chronicles 29:14)</a:t>
            </a:r>
          </a:p>
          <a:p>
            <a:r>
              <a:rPr lang="en-US" dirty="0" smtClean="0"/>
              <a:t>Life (Job 1:21)</a:t>
            </a:r>
          </a:p>
          <a:p>
            <a:r>
              <a:rPr lang="en-US" dirty="0" smtClean="0"/>
              <a:t>A</a:t>
            </a:r>
            <a:r>
              <a:rPr lang="en-US" dirty="0" smtClean="0"/>
              <a:t>bility to produce wealth (Deuteronomy 8:18)</a:t>
            </a:r>
          </a:p>
          <a:p>
            <a:r>
              <a:rPr lang="en-US" dirty="0" smtClean="0"/>
              <a:t>Talents (Exodus 31:6)</a:t>
            </a:r>
          </a:p>
          <a:p>
            <a:r>
              <a:rPr lang="en-US" dirty="0" smtClean="0"/>
              <a:t>Wisdom (Daniel 1:17)</a:t>
            </a:r>
          </a:p>
          <a:p>
            <a:r>
              <a:rPr lang="en-US" dirty="0" smtClean="0"/>
              <a:t>H</a:t>
            </a:r>
            <a:r>
              <a:rPr lang="en-US" dirty="0" smtClean="0"/>
              <a:t>is promises (1 Kings 8:56)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give? Because God gives</a:t>
            </a:r>
            <a:r>
              <a:rPr lang="en-US" dirty="0" smtClean="0"/>
              <a:t> to </a:t>
            </a:r>
            <a:r>
              <a:rPr lang="en-US" dirty="0" smtClean="0"/>
              <a:t>us</a:t>
            </a:r>
            <a:endParaRPr lang="en-US" dirty="0"/>
          </a:p>
        </p:txBody>
      </p:sp>
      <p:sp>
        <p:nvSpPr>
          <p:cNvPr id="3" name="Content Placeholder 2"/>
          <p:cNvSpPr>
            <a:spLocks noGrp="1"/>
          </p:cNvSpPr>
          <p:nvPr>
            <p:ph idx="1"/>
          </p:nvPr>
        </p:nvSpPr>
        <p:spPr/>
        <p:txBody>
          <a:bodyPr>
            <a:normAutofit lnSpcReduction="10000"/>
          </a:bodyPr>
          <a:lstStyle/>
          <a:p>
            <a:r>
              <a:rPr lang="en-US" dirty="0" smtClean="0"/>
              <a:t>He gave us his </a:t>
            </a:r>
            <a:r>
              <a:rPr lang="en-US" dirty="0" smtClean="0"/>
              <a:t>only </a:t>
            </a:r>
            <a:r>
              <a:rPr lang="en-US" dirty="0" smtClean="0"/>
              <a:t>Son (John 3:16)</a:t>
            </a:r>
          </a:p>
          <a:p>
            <a:r>
              <a:rPr lang="en-US" dirty="0" smtClean="0"/>
              <a:t>He gives us the </a:t>
            </a:r>
            <a:r>
              <a:rPr lang="en-US" dirty="0" smtClean="0"/>
              <a:t>Holy </a:t>
            </a:r>
            <a:r>
              <a:rPr lang="en-US" dirty="0" smtClean="0"/>
              <a:t>Spirit (Luke 11:13)</a:t>
            </a:r>
          </a:p>
          <a:p>
            <a:r>
              <a:rPr lang="en-US" dirty="0" smtClean="0"/>
              <a:t>He gives us </a:t>
            </a:r>
            <a:r>
              <a:rPr lang="en-US" dirty="0" smtClean="0"/>
              <a:t>the right to be his </a:t>
            </a:r>
            <a:r>
              <a:rPr lang="en-US" dirty="0" smtClean="0"/>
              <a:t>children (John 1:12)</a:t>
            </a:r>
          </a:p>
          <a:p>
            <a:r>
              <a:rPr lang="en-US" dirty="0" smtClean="0"/>
              <a:t>He gives us justification by his grace (Romans 3:24)</a:t>
            </a:r>
          </a:p>
          <a:p>
            <a:r>
              <a:rPr lang="en-US" dirty="0" smtClean="0"/>
              <a:t>He gives us eternal life (John 10:24; Romans 6:23)</a:t>
            </a:r>
          </a:p>
          <a:p>
            <a:r>
              <a:rPr lang="en-US" dirty="0" smtClean="0"/>
              <a:t>He gives us spiritual leaders (Ephesians 4:11-12)</a:t>
            </a:r>
          </a:p>
          <a:p>
            <a:r>
              <a:rPr lang="en-US" dirty="0" smtClean="0"/>
              <a:t>He gives us his ministry and gifts (2 Corinthians 5:18; 1 Peter 4:10)</a:t>
            </a:r>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give? Because of the grace of Jesus</a:t>
            </a:r>
            <a:endParaRPr lang="en-US" dirty="0"/>
          </a:p>
        </p:txBody>
      </p:sp>
      <p:sp>
        <p:nvSpPr>
          <p:cNvPr id="3" name="Content Placeholder 2"/>
          <p:cNvSpPr>
            <a:spLocks noGrp="1"/>
          </p:cNvSpPr>
          <p:nvPr>
            <p:ph idx="1"/>
          </p:nvPr>
        </p:nvSpPr>
        <p:spPr/>
        <p:txBody>
          <a:bodyPr/>
          <a:lstStyle/>
          <a:p>
            <a:r>
              <a:rPr lang="en-US" dirty="0" smtClean="0"/>
              <a:t>Generosity in giving shows the grace of God in our lives (2 Corinthians 8:1-5)</a:t>
            </a:r>
          </a:p>
          <a:p>
            <a:r>
              <a:rPr lang="en-US" dirty="0" smtClean="0"/>
              <a:t>The Macedonians gave even though they were poor</a:t>
            </a:r>
          </a:p>
          <a:p>
            <a:r>
              <a:rPr lang="en-US" dirty="0" smtClean="0"/>
              <a:t>They gave </a:t>
            </a:r>
            <a:r>
              <a:rPr lang="en-US" b="1" dirty="0" smtClean="0"/>
              <a:t>themselves</a:t>
            </a:r>
            <a:r>
              <a:rPr lang="en-US" dirty="0" smtClean="0"/>
              <a:t> “first to the Lord”—their giving was actually a commitment to him</a:t>
            </a:r>
          </a:p>
          <a:p>
            <a:r>
              <a:rPr lang="en-US" dirty="0" smtClean="0"/>
              <a:t>We should aim to “excel in this grace of giving” (2 Corinthians 8:7)</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give? Because of the grace of Jesus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We give in response to knowing the grace of Jesus (2 Corinthians 8:9)</a:t>
            </a:r>
          </a:p>
          <a:p>
            <a:r>
              <a:rPr lang="en-US" dirty="0" smtClean="0"/>
              <a:t>Jesus was the eternal Son of God in heaven, but he came to this world humbly, as a baby in a manger (Luke 2:7) and lived with no place to lay his head (Luke 9:58)</a:t>
            </a:r>
          </a:p>
          <a:p>
            <a:r>
              <a:rPr lang="en-US" dirty="0" smtClean="0"/>
              <a:t>Ultimately, Jesus poured out his life unto death (Isaiah 53:12) and gave his life as a ransom for us (Mark 10:45); he gave himself up for us as a fragrant offering and sacrifice to God (Ephesians 5:2)</a:t>
            </a:r>
          </a:p>
          <a:p>
            <a:r>
              <a:rPr lang="en-US" dirty="0" smtClean="0"/>
              <a:t>He held nothing back and gave his entire being to God and to us, even though we were so sinful</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give? Because of the grace of Jesus</a:t>
            </a:r>
            <a:endParaRPr lang="en-US" dirty="0"/>
          </a:p>
        </p:txBody>
      </p:sp>
      <p:sp>
        <p:nvSpPr>
          <p:cNvPr id="3" name="Content Placeholder 2"/>
          <p:cNvSpPr>
            <a:spLocks noGrp="1"/>
          </p:cNvSpPr>
          <p:nvPr>
            <p:ph idx="1"/>
          </p:nvPr>
        </p:nvSpPr>
        <p:spPr/>
        <p:txBody>
          <a:bodyPr/>
          <a:lstStyle/>
          <a:p>
            <a:r>
              <a:rPr lang="en-US" dirty="0" smtClean="0"/>
              <a:t>Luke 7:36-47—The woman gave her treasure to Jesus in response to the great forgiveness she received from Jesus</a:t>
            </a:r>
          </a:p>
          <a:p>
            <a:r>
              <a:rPr lang="en-US" dirty="0" smtClean="0"/>
              <a:t>Likewise, when we truly appreciate the grace of Jesus, we want to give to him our best—whatever we have, including our possessions, money</a:t>
            </a:r>
          </a:p>
          <a:p>
            <a:r>
              <a:rPr lang="en-US" dirty="0" smtClean="0"/>
              <a:t>Acts 4:32-37—Giving in the fellowship was a response to Jesus’ grace, &amp; out of love for needy members</a:t>
            </a:r>
          </a:p>
          <a:p>
            <a:r>
              <a:rPr lang="en-US" dirty="0" smtClean="0"/>
              <a:t>1 John 3:16-18—out of the genuine love of Christ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give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Eagerly and </a:t>
            </a:r>
            <a:r>
              <a:rPr lang="en-US" dirty="0" smtClean="0"/>
              <a:t>w</a:t>
            </a:r>
            <a:r>
              <a:rPr lang="en-US" dirty="0" smtClean="0"/>
              <a:t>illingly (2 Corinthians 8:3-4,11; 9:2)</a:t>
            </a:r>
          </a:p>
          <a:p>
            <a:r>
              <a:rPr lang="en-US" dirty="0" smtClean="0"/>
              <a:t>According to our means (2 Corinthians 8:11-12</a:t>
            </a:r>
            <a:r>
              <a:rPr lang="en-US" dirty="0" smtClean="0"/>
              <a:t>)</a:t>
            </a:r>
          </a:p>
          <a:p>
            <a:r>
              <a:rPr lang="en-US" dirty="0" smtClean="0"/>
              <a:t>Generously (2 Corinthians 8:2; 9:5-6,11)</a:t>
            </a:r>
          </a:p>
          <a:p>
            <a:r>
              <a:rPr lang="en-US" dirty="0" smtClean="0"/>
              <a:t>Cheerfully (2 Corinthians 9:7)</a:t>
            </a:r>
          </a:p>
          <a:p>
            <a:r>
              <a:rPr lang="en-US" dirty="0" smtClean="0"/>
              <a:t>So that there may be equality among God’s people (2 Corinthians 8:13-15)</a:t>
            </a:r>
          </a:p>
          <a:p>
            <a:r>
              <a:rPr lang="en-US" dirty="0" smtClean="0"/>
              <a:t>Not calculating but depending on God to provide for us (2 Corinthians 9:8-11)</a:t>
            </a:r>
          </a:p>
          <a:p>
            <a:r>
              <a:rPr lang="en-US" dirty="0" smtClean="0"/>
              <a:t>Before God, by faith (Matthew 6:1-4; Romans 14:23b; Hebrews 11:4)</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give?</a:t>
            </a:r>
            <a:endParaRPr lang="en-US" dirty="0"/>
          </a:p>
        </p:txBody>
      </p:sp>
      <p:sp>
        <p:nvSpPr>
          <p:cNvPr id="3" name="Content Placeholder 2"/>
          <p:cNvSpPr>
            <a:spLocks noGrp="1"/>
          </p:cNvSpPr>
          <p:nvPr>
            <p:ph idx="1"/>
          </p:nvPr>
        </p:nvSpPr>
        <p:spPr/>
        <p:txBody>
          <a:bodyPr/>
          <a:lstStyle/>
          <a:p>
            <a:r>
              <a:rPr lang="en-US" dirty="0" smtClean="0"/>
              <a:t>To show that our faith is authentic and to encourage God’s people (2 Corinthians 9:12-15) </a:t>
            </a:r>
          </a:p>
          <a:p>
            <a:r>
              <a:rPr lang="en-US" dirty="0" smtClean="0"/>
              <a:t>To </a:t>
            </a:r>
            <a:r>
              <a:rPr lang="en-US" dirty="0" smtClean="0"/>
              <a:t>honor the Lord himself and show our eagerness to help the needy among God’s people (2 Corinthians 8:19</a:t>
            </a:r>
            <a:r>
              <a:rPr lang="en-US" dirty="0" smtClean="0"/>
              <a:t>)</a:t>
            </a:r>
          </a:p>
          <a:p>
            <a:r>
              <a:rPr lang="en-US" dirty="0" smtClean="0"/>
              <a:t>To support a gospel worker/missionary: (1 Corinthians 9:7-14; Philippians 4:10-20)</a:t>
            </a:r>
          </a:p>
          <a:p>
            <a:r>
              <a:rPr lang="en-US" dirty="0" smtClean="0"/>
              <a:t>To help the weak and to be blessed by God (Acts 20:35)</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tithe?</a:t>
            </a:r>
            <a:endParaRPr lang="en-US" dirty="0"/>
          </a:p>
        </p:txBody>
      </p:sp>
      <p:sp>
        <p:nvSpPr>
          <p:cNvPr id="3" name="Content Placeholder 2"/>
          <p:cNvSpPr>
            <a:spLocks noGrp="1"/>
          </p:cNvSpPr>
          <p:nvPr>
            <p:ph idx="1"/>
          </p:nvPr>
        </p:nvSpPr>
        <p:spPr/>
        <p:txBody>
          <a:bodyPr>
            <a:normAutofit/>
          </a:bodyPr>
          <a:lstStyle/>
          <a:p>
            <a:r>
              <a:rPr lang="en-US" dirty="0" smtClean="0"/>
              <a:t>Tithing supports those who serve the Lord full time (Numbers 18:21) [Those who serve full time should also tithe (Numbers 18:26)]</a:t>
            </a:r>
          </a:p>
          <a:p>
            <a:r>
              <a:rPr lang="en-US" dirty="0" smtClean="0"/>
              <a:t>To support foreigners, the fatherless and widows (Deuteronomy 14:29; 26:12)</a:t>
            </a:r>
          </a:p>
          <a:p>
            <a:r>
              <a:rPr lang="en-US" dirty="0" smtClean="0"/>
              <a:t>To trust and honor God and experience his blessings (Malachi 3:8-12)</a:t>
            </a:r>
          </a:p>
          <a:p>
            <a:r>
              <a:rPr lang="en-US" dirty="0" smtClean="0"/>
              <a:t>Jesus warned about tithing but skipping other things (Luke 11:42)—we should do both</a:t>
            </a:r>
          </a:p>
          <a:p>
            <a:endParaRPr lang="en-US" dirty="0"/>
          </a:p>
        </p:txBody>
      </p:sp>
    </p:spTree>
  </p:cSld>
  <p:clrMapOvr>
    <a:masterClrMapping/>
  </p:clrMapOvr>
</p:sld>
</file>

<file path=ppt/theme/theme1.xml><?xml version="1.0" encoding="utf-8"?>
<a:theme xmlns:a="http://schemas.openxmlformats.org/drawingml/2006/main" name="Studio">
  <a:themeElements>
    <a:clrScheme name="Studio">
      <a:dk1>
        <a:sysClr val="windowText" lastClr="000000"/>
      </a:dk1>
      <a:lt1>
        <a:sysClr val="window" lastClr="FFFFFF"/>
      </a:lt1>
      <a:dk2>
        <a:srgbClr val="535252"/>
      </a:dk2>
      <a:lt2>
        <a:srgbClr val="AAB5C2"/>
      </a:lt2>
      <a:accent1>
        <a:srgbClr val="F7901E"/>
      </a:accent1>
      <a:accent2>
        <a:srgbClr val="FEC60B"/>
      </a:accent2>
      <a:accent3>
        <a:srgbClr val="9FE62F"/>
      </a:accent3>
      <a:accent4>
        <a:srgbClr val="4EA5D1"/>
      </a:accent4>
      <a:accent5>
        <a:srgbClr val="1C4596"/>
      </a:accent5>
      <a:accent6>
        <a:srgbClr val="542D90"/>
      </a:accent6>
      <a:hlink>
        <a:srgbClr val="ED2024"/>
      </a:hlink>
      <a:folHlink>
        <a:srgbClr val="BD912D"/>
      </a:folHlink>
    </a:clrScheme>
    <a:fontScheme name="Studio">
      <a:majorFont>
        <a:latin typeface="Corbel"/>
        <a:ea typeface=""/>
        <a:cs typeface=""/>
        <a:font script="Jpan" typeface="ＭＳ Ｐゴシック"/>
      </a:majorFont>
      <a:minorFont>
        <a:latin typeface="Corbel"/>
        <a:ea typeface=""/>
        <a:cs typeface=""/>
        <a:font script="Jpan" typeface="ＭＳ Ｐゴシック"/>
      </a:minorFont>
    </a:fontScheme>
    <a:fmtScheme name="Studio">
      <a:fillStyleLst>
        <a:solidFill>
          <a:schemeClr val="phClr"/>
        </a:solidFill>
        <a:gradFill rotWithShape="1">
          <a:gsLst>
            <a:gs pos="38000">
              <a:schemeClr val="phClr">
                <a:tint val="100000"/>
                <a:satMod val="100000"/>
              </a:schemeClr>
            </a:gs>
            <a:gs pos="100000">
              <a:schemeClr val="phClr">
                <a:tint val="100000"/>
                <a:shade val="50000"/>
                <a:hueMod val="100000"/>
                <a:satMod val="100000"/>
                <a:lumMod val="100000"/>
              </a:schemeClr>
            </a:gs>
          </a:gsLst>
          <a:lin ang="5400000" scaled="1"/>
        </a:gradFill>
        <a:gradFill rotWithShape="1">
          <a:gsLst>
            <a:gs pos="0">
              <a:schemeClr val="phClr">
                <a:tint val="100000"/>
                <a:shade val="100000"/>
                <a:satMod val="100000"/>
              </a:schemeClr>
            </a:gs>
            <a:gs pos="60000">
              <a:schemeClr val="phClr">
                <a:tint val="100000"/>
                <a:shade val="60000"/>
                <a:alpha val="100000"/>
                <a:satMod val="100000"/>
                <a:lumMod val="100000"/>
              </a:schemeClr>
            </a:gs>
            <a:gs pos="100000">
              <a:schemeClr val="phClr">
                <a:shade val="20000"/>
                <a:satMod val="100000"/>
                <a:lumMod val="100000"/>
              </a:schemeClr>
            </a:gs>
          </a:gsLst>
          <a:lin ang="5400000" scaled="0"/>
        </a:gradFill>
      </a:fillStyleLst>
      <a:lnStyleLst>
        <a:ln w="28575" cap="flat" cmpd="sng" algn="ctr">
          <a:solidFill>
            <a:schemeClr val="phClr">
              <a:shade val="95000"/>
              <a:satMod val="105000"/>
            </a:schemeClr>
          </a:solidFill>
          <a:prstDash val="solid"/>
        </a:ln>
        <a:ln w="47625" cap="flat" cmpd="sng" algn="ctr">
          <a:solidFill>
            <a:schemeClr val="phClr"/>
          </a:solidFill>
          <a:prstDash val="solid"/>
        </a:ln>
        <a:ln w="47625" cap="flat" cmpd="sng" algn="ctr">
          <a:solidFill>
            <a:schemeClr val="phClr"/>
          </a:solidFill>
          <a:prstDash val="solid"/>
        </a:ln>
      </a:lnStyleLst>
      <a:effectStyleLst>
        <a:effectStyle>
          <a:effectLst/>
        </a:effectStyle>
        <a:effectStyle>
          <a:effectLst>
            <a:reflection blurRad="101600" stA="26000" endPos="20000" dist="12700" dir="5400000" sy="-100000" rotWithShape="0"/>
          </a:effectLst>
        </a:effectStyle>
        <a:effectStyle>
          <a:effectLst>
            <a:outerShdw blurRad="444500" dist="317500" dir="5400000" sx="90000" sy="-25000" rotWithShape="0">
              <a:srgbClr val="000000">
                <a:alpha val="35000"/>
              </a:srgbClr>
            </a:outerShdw>
          </a:effectLst>
          <a:scene3d>
            <a:camera prst="orthographicFront">
              <a:rot lat="0" lon="0" rev="0"/>
            </a:camera>
            <a:lightRig rig="chilly" dir="t"/>
          </a:scene3d>
          <a:sp3d contourW="12700" prstMaterial="softEdge">
            <a:bevelT w="63500" h="25400"/>
            <a:contourClr>
              <a:schemeClr val="lt1"/>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30000">
              <a:schemeClr val="phClr">
                <a:tint val="10000"/>
                <a:alpha val="80000"/>
                <a:satMod val="300000"/>
              </a:schemeClr>
            </a:gs>
            <a:gs pos="100000">
              <a:schemeClr val="phClr">
                <a:tint val="80000"/>
                <a:shade val="100000"/>
                <a:alpha val="100000"/>
                <a:satMod val="200000"/>
              </a:schemeClr>
            </a:gs>
          </a:gsLst>
          <a:lin ang="5400000" scaled="1"/>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Studio.thmx</Template>
  <TotalTime>417</TotalTime>
  <Words>955</Words>
  <Application>Microsoft Macintosh PowerPoint</Application>
  <PresentationFormat>On-screen Show (4:3)</PresentationFormat>
  <Paragraphs>57</Paragraphs>
  <Slides>10</Slides>
  <Notes>0</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Studio</vt:lpstr>
      <vt:lpstr>Lincoln Park UBF Membership Class #6</vt:lpstr>
      <vt:lpstr>Why give? Because God gives to us</vt:lpstr>
      <vt:lpstr>Why give? Because God gives to us</vt:lpstr>
      <vt:lpstr>Why give? Because of the grace of Jesus</vt:lpstr>
      <vt:lpstr>Why give? Because of the grace of Jesus</vt:lpstr>
      <vt:lpstr>Why give? Because of the grace of Jesus</vt:lpstr>
      <vt:lpstr>How to give</vt:lpstr>
      <vt:lpstr>Why give?</vt:lpstr>
      <vt:lpstr>Why tithe?</vt:lpstr>
      <vt:lpstr>Various kinds of offerings</vt:lpstr>
    </vt:vector>
  </TitlesOfParts>
  <Company>University Bible Fellowship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Lincoln Park UBF Membership Class #6</dc:title>
  <dc:creator>Mark Vucekovich</dc:creator>
  <cp:lastModifiedBy>Mark Vucekovich</cp:lastModifiedBy>
  <cp:revision>17</cp:revision>
  <dcterms:created xsi:type="dcterms:W3CDTF">2013-12-20T16:49:15Z</dcterms:created>
  <dcterms:modified xsi:type="dcterms:W3CDTF">2013-12-20T23:46:24Z</dcterms:modified>
</cp:coreProperties>
</file>